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4" r:id="rId15"/>
    <p:sldId id="269" r:id="rId16"/>
    <p:sldId id="270" r:id="rId17"/>
    <p:sldId id="271" r:id="rId18"/>
    <p:sldId id="275" r:id="rId19"/>
    <p:sldId id="272" r:id="rId20"/>
    <p:sldId id="273" r:id="rId21"/>
    <p:sldId id="274" r:id="rId22"/>
    <p:sldId id="277" r:id="rId23"/>
    <p:sldId id="276" r:id="rId24"/>
    <p:sldId id="278" r:id="rId25"/>
    <p:sldId id="279" r:id="rId26"/>
    <p:sldId id="280" r:id="rId27"/>
    <p:sldId id="281" r:id="rId28"/>
    <p:sldId id="282" r:id="rId29"/>
    <p:sldId id="28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3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Casson" userId="53cffa54-f866-4b4c-8e51-0383f28edfe1" providerId="ADAL" clId="{6CFC2141-1B0A-45D5-9B60-96DCD45AC834}"/>
    <pc:docChg chg="undo custSel addSld modSld sldOrd">
      <pc:chgData name="Alex Casson" userId="53cffa54-f866-4b4c-8e51-0383f28edfe1" providerId="ADAL" clId="{6CFC2141-1B0A-45D5-9B60-96DCD45AC834}" dt="2026-01-07T18:22:10.324" v="385" actId="22"/>
      <pc:docMkLst>
        <pc:docMk/>
      </pc:docMkLst>
      <pc:sldChg chg="addSp delSp modSp new mod">
        <pc:chgData name="Alex Casson" userId="53cffa54-f866-4b4c-8e51-0383f28edfe1" providerId="ADAL" clId="{6CFC2141-1B0A-45D5-9B60-96DCD45AC834}" dt="2025-12-15T16:10:49.982" v="11" actId="14100"/>
        <pc:sldMkLst>
          <pc:docMk/>
          <pc:sldMk cId="3157604339" sldId="256"/>
        </pc:sldMkLst>
        <pc:spChg chg="add mod">
          <ac:chgData name="Alex Casson" userId="53cffa54-f866-4b4c-8e51-0383f28edfe1" providerId="ADAL" clId="{6CFC2141-1B0A-45D5-9B60-96DCD45AC834}" dt="2025-12-15T16:10:39.316" v="8" actId="14100"/>
          <ac:spMkLst>
            <pc:docMk/>
            <pc:sldMk cId="3157604339" sldId="256"/>
            <ac:spMk id="6" creationId="{0C9E5B5A-F940-5BF5-7327-8B359778BD62}"/>
          </ac:spMkLst>
        </pc:spChg>
        <pc:spChg chg="add mod">
          <ac:chgData name="Alex Casson" userId="53cffa54-f866-4b4c-8e51-0383f28edfe1" providerId="ADAL" clId="{6CFC2141-1B0A-45D5-9B60-96DCD45AC834}" dt="2025-12-15T16:10:49.982" v="11" actId="14100"/>
          <ac:spMkLst>
            <pc:docMk/>
            <pc:sldMk cId="3157604339" sldId="256"/>
            <ac:spMk id="7" creationId="{BE58B521-1D6C-75E3-8698-AF3DDC93FAC3}"/>
          </ac:spMkLst>
        </pc:spChg>
        <pc:picChg chg="add mod">
          <ac:chgData name="Alex Casson" userId="53cffa54-f866-4b4c-8e51-0383f28edfe1" providerId="ADAL" clId="{6CFC2141-1B0A-45D5-9B60-96DCD45AC834}" dt="2025-12-15T16:10:22.235" v="5" actId="962"/>
          <ac:picMkLst>
            <pc:docMk/>
            <pc:sldMk cId="3157604339" sldId="256"/>
            <ac:picMk id="5" creationId="{7A988163-1AD6-92ED-0BE6-9AA0775D6628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15T16:23:56.437" v="23" actId="14100"/>
        <pc:sldMkLst>
          <pc:docMk/>
          <pc:sldMk cId="2689297693" sldId="257"/>
        </pc:sldMkLst>
        <pc:spChg chg="add mod">
          <ac:chgData name="Alex Casson" userId="53cffa54-f866-4b4c-8e51-0383f28edfe1" providerId="ADAL" clId="{6CFC2141-1B0A-45D5-9B60-96DCD45AC834}" dt="2025-12-15T16:23:56.437" v="23" actId="14100"/>
          <ac:spMkLst>
            <pc:docMk/>
            <pc:sldMk cId="2689297693" sldId="257"/>
            <ac:spMk id="6" creationId="{76638E4B-7208-9B89-ABF6-54BC296463E1}"/>
          </ac:spMkLst>
        </pc:spChg>
        <pc:spChg chg="add mod">
          <ac:chgData name="Alex Casson" userId="53cffa54-f866-4b4c-8e51-0383f28edfe1" providerId="ADAL" clId="{6CFC2141-1B0A-45D5-9B60-96DCD45AC834}" dt="2025-12-15T16:23:47.567" v="20" actId="14100"/>
          <ac:spMkLst>
            <pc:docMk/>
            <pc:sldMk cId="2689297693" sldId="257"/>
            <ac:spMk id="7" creationId="{3905E388-F74E-4206-1D74-F77CE2540D41}"/>
          </ac:spMkLst>
        </pc:spChg>
        <pc:picChg chg="add mod">
          <ac:chgData name="Alex Casson" userId="53cffa54-f866-4b4c-8e51-0383f28edfe1" providerId="ADAL" clId="{6CFC2141-1B0A-45D5-9B60-96DCD45AC834}" dt="2025-12-15T16:23:38.093" v="17" actId="962"/>
          <ac:picMkLst>
            <pc:docMk/>
            <pc:sldMk cId="2689297693" sldId="257"/>
            <ac:picMk id="5" creationId="{19F9646A-C3D1-311F-55B4-4BD8A23886D9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16T06:27:38.261" v="34" actId="732"/>
        <pc:sldMkLst>
          <pc:docMk/>
          <pc:sldMk cId="1627927963" sldId="258"/>
        </pc:sldMkLst>
        <pc:picChg chg="add mod modCrop">
          <ac:chgData name="Alex Casson" userId="53cffa54-f866-4b4c-8e51-0383f28edfe1" providerId="ADAL" clId="{6CFC2141-1B0A-45D5-9B60-96DCD45AC834}" dt="2025-12-16T06:27:38.261" v="34" actId="732"/>
          <ac:picMkLst>
            <pc:docMk/>
            <pc:sldMk cId="1627927963" sldId="258"/>
            <ac:picMk id="5" creationId="{E7475F38-FB92-2FD4-C574-2CBCCD967F22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16T07:02:38.242" v="40" actId="962"/>
        <pc:sldMkLst>
          <pc:docMk/>
          <pc:sldMk cId="1521830177" sldId="259"/>
        </pc:sldMkLst>
        <pc:picChg chg="add mod">
          <ac:chgData name="Alex Casson" userId="53cffa54-f866-4b4c-8e51-0383f28edfe1" providerId="ADAL" clId="{6CFC2141-1B0A-45D5-9B60-96DCD45AC834}" dt="2025-12-16T07:02:38.242" v="40" actId="962"/>
          <ac:picMkLst>
            <pc:docMk/>
            <pc:sldMk cId="1521830177" sldId="259"/>
            <ac:picMk id="5" creationId="{4E29B138-4BEF-B083-3D05-6039A674DBDE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19T06:20:54.465" v="50" actId="962"/>
        <pc:sldMkLst>
          <pc:docMk/>
          <pc:sldMk cId="4176265237" sldId="260"/>
        </pc:sldMkLst>
        <pc:picChg chg="add mod">
          <ac:chgData name="Alex Casson" userId="53cffa54-f866-4b4c-8e51-0383f28edfe1" providerId="ADAL" clId="{6CFC2141-1B0A-45D5-9B60-96DCD45AC834}" dt="2025-12-19T06:20:54.465" v="50" actId="962"/>
          <ac:picMkLst>
            <pc:docMk/>
            <pc:sldMk cId="4176265237" sldId="260"/>
            <ac:picMk id="7" creationId="{429E3ED3-3C05-083A-EB04-01B3F81A3228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19T15:43:17.411" v="56" actId="962"/>
        <pc:sldMkLst>
          <pc:docMk/>
          <pc:sldMk cId="3664997377" sldId="261"/>
        </pc:sldMkLst>
        <pc:picChg chg="add mod">
          <ac:chgData name="Alex Casson" userId="53cffa54-f866-4b4c-8e51-0383f28edfe1" providerId="ADAL" clId="{6CFC2141-1B0A-45D5-9B60-96DCD45AC834}" dt="2025-12-19T15:43:17.411" v="56" actId="962"/>
          <ac:picMkLst>
            <pc:docMk/>
            <pc:sldMk cId="3664997377" sldId="261"/>
            <ac:picMk id="5" creationId="{2C8817C8-0A67-9EE3-3401-59B732BEA45C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23T07:31:24.737" v="66" actId="962"/>
        <pc:sldMkLst>
          <pc:docMk/>
          <pc:sldMk cId="486151840" sldId="262"/>
        </pc:sldMkLst>
        <pc:picChg chg="add mod">
          <ac:chgData name="Alex Casson" userId="53cffa54-f866-4b4c-8e51-0383f28edfe1" providerId="ADAL" clId="{6CFC2141-1B0A-45D5-9B60-96DCD45AC834}" dt="2025-12-23T07:31:24.737" v="66" actId="962"/>
          <ac:picMkLst>
            <pc:docMk/>
            <pc:sldMk cId="486151840" sldId="262"/>
            <ac:picMk id="7" creationId="{B350D1D7-09A2-8362-D0A9-3EDBDA8958AB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23T08:18:53.154" v="72" actId="962"/>
        <pc:sldMkLst>
          <pc:docMk/>
          <pc:sldMk cId="3573835795" sldId="263"/>
        </pc:sldMkLst>
        <pc:picChg chg="add mod">
          <ac:chgData name="Alex Casson" userId="53cffa54-f866-4b4c-8e51-0383f28edfe1" providerId="ADAL" clId="{6CFC2141-1B0A-45D5-9B60-96DCD45AC834}" dt="2025-12-23T08:18:53.154" v="72" actId="962"/>
          <ac:picMkLst>
            <pc:docMk/>
            <pc:sldMk cId="3573835795" sldId="263"/>
            <ac:picMk id="5" creationId="{193E7DF6-60B0-886C-968A-90459D86E40E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24T16:22:01.187" v="88" actId="167"/>
        <pc:sldMkLst>
          <pc:docMk/>
          <pc:sldMk cId="494722797" sldId="264"/>
        </pc:sldMkLst>
        <pc:spChg chg="add mod">
          <ac:chgData name="Alex Casson" userId="53cffa54-f866-4b4c-8e51-0383f28edfe1" providerId="ADAL" clId="{6CFC2141-1B0A-45D5-9B60-96DCD45AC834}" dt="2025-12-24T16:21:38.621" v="83" actId="14100"/>
          <ac:spMkLst>
            <pc:docMk/>
            <pc:sldMk cId="494722797" sldId="264"/>
            <ac:spMk id="6" creationId="{7EAFB175-AE70-5F75-5B5D-4F252678D503}"/>
          </ac:spMkLst>
        </pc:spChg>
        <pc:picChg chg="add mod ord">
          <ac:chgData name="Alex Casson" userId="53cffa54-f866-4b4c-8e51-0383f28edfe1" providerId="ADAL" clId="{6CFC2141-1B0A-45D5-9B60-96DCD45AC834}" dt="2025-12-24T16:22:01.187" v="88" actId="167"/>
          <ac:picMkLst>
            <pc:docMk/>
            <pc:sldMk cId="494722797" sldId="264"/>
            <ac:picMk id="8" creationId="{2EADC4FD-0F7E-E4CD-242C-89C7E5DBF198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29T06:38:04.553" v="94" actId="962"/>
        <pc:sldMkLst>
          <pc:docMk/>
          <pc:sldMk cId="1800738949" sldId="265"/>
        </pc:sldMkLst>
        <pc:picChg chg="add mod">
          <ac:chgData name="Alex Casson" userId="53cffa54-f866-4b4c-8e51-0383f28edfe1" providerId="ADAL" clId="{6CFC2141-1B0A-45D5-9B60-96DCD45AC834}" dt="2025-12-29T06:38:04.553" v="94" actId="962"/>
          <ac:picMkLst>
            <pc:docMk/>
            <pc:sldMk cId="1800738949" sldId="265"/>
            <ac:picMk id="5" creationId="{DC3F182F-CD3C-793B-C47C-2419034C50A7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29T07:02:31.946" v="100" actId="962"/>
        <pc:sldMkLst>
          <pc:docMk/>
          <pc:sldMk cId="1601638800" sldId="266"/>
        </pc:sldMkLst>
        <pc:picChg chg="add mod">
          <ac:chgData name="Alex Casson" userId="53cffa54-f866-4b4c-8e51-0383f28edfe1" providerId="ADAL" clId="{6CFC2141-1B0A-45D5-9B60-96DCD45AC834}" dt="2025-12-29T07:02:31.946" v="100" actId="962"/>
          <ac:picMkLst>
            <pc:docMk/>
            <pc:sldMk cId="1601638800" sldId="266"/>
            <ac:picMk id="5" creationId="{6F47BC92-5F22-5CFB-7D1E-F7646D624BD7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30T20:23:12.971" v="106" actId="962"/>
        <pc:sldMkLst>
          <pc:docMk/>
          <pc:sldMk cId="1837300384" sldId="267"/>
        </pc:sldMkLst>
        <pc:picChg chg="add mod">
          <ac:chgData name="Alex Casson" userId="53cffa54-f866-4b4c-8e51-0383f28edfe1" providerId="ADAL" clId="{6CFC2141-1B0A-45D5-9B60-96DCD45AC834}" dt="2025-12-30T20:23:12.971" v="106" actId="962"/>
          <ac:picMkLst>
            <pc:docMk/>
            <pc:sldMk cId="1837300384" sldId="267"/>
            <ac:picMk id="5" creationId="{F7368FB8-6588-96C1-4439-B08ACD80962B}"/>
          </ac:picMkLst>
        </pc:picChg>
      </pc:sldChg>
      <pc:sldChg chg="addSp delSp modSp new mod">
        <pc:chgData name="Alex Casson" userId="53cffa54-f866-4b4c-8e51-0383f28edfe1" providerId="ADAL" clId="{6CFC2141-1B0A-45D5-9B60-96DCD45AC834}" dt="2025-12-30T20:38:37.908" v="112" actId="962"/>
        <pc:sldMkLst>
          <pc:docMk/>
          <pc:sldMk cId="2012825480" sldId="268"/>
        </pc:sldMkLst>
        <pc:picChg chg="add mod">
          <ac:chgData name="Alex Casson" userId="53cffa54-f866-4b4c-8e51-0383f28edfe1" providerId="ADAL" clId="{6CFC2141-1B0A-45D5-9B60-96DCD45AC834}" dt="2025-12-30T20:38:37.908" v="112" actId="962"/>
          <ac:picMkLst>
            <pc:docMk/>
            <pc:sldMk cId="2012825480" sldId="268"/>
            <ac:picMk id="5" creationId="{200CF165-ADEB-F088-4083-2737EBDED9DE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2T08:28:31.900" v="128" actId="14100"/>
        <pc:sldMkLst>
          <pc:docMk/>
          <pc:sldMk cId="874156287" sldId="269"/>
        </pc:sldMkLst>
        <pc:spChg chg="add mod">
          <ac:chgData name="Alex Casson" userId="53cffa54-f866-4b4c-8e51-0383f28edfe1" providerId="ADAL" clId="{6CFC2141-1B0A-45D5-9B60-96DCD45AC834}" dt="2026-01-02T08:28:31.900" v="128" actId="14100"/>
          <ac:spMkLst>
            <pc:docMk/>
            <pc:sldMk cId="874156287" sldId="269"/>
            <ac:spMk id="8" creationId="{55E9C60D-B04E-EDF7-EB6D-349A52CBA362}"/>
          </ac:spMkLst>
        </pc:spChg>
        <pc:picChg chg="add mod modCrop">
          <ac:chgData name="Alex Casson" userId="53cffa54-f866-4b4c-8e51-0383f28edfe1" providerId="ADAL" clId="{6CFC2141-1B0A-45D5-9B60-96DCD45AC834}" dt="2026-01-02T08:28:16.258" v="125" actId="732"/>
          <ac:picMkLst>
            <pc:docMk/>
            <pc:sldMk cId="874156287" sldId="269"/>
            <ac:picMk id="7" creationId="{7857B0BA-0CF4-2317-A897-A7DB821C5C9E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2T08:45:41.257" v="140" actId="732"/>
        <pc:sldMkLst>
          <pc:docMk/>
          <pc:sldMk cId="2206416436" sldId="270"/>
        </pc:sldMkLst>
        <pc:picChg chg="add mod modCrop">
          <ac:chgData name="Alex Casson" userId="53cffa54-f866-4b4c-8e51-0383f28edfe1" providerId="ADAL" clId="{6CFC2141-1B0A-45D5-9B60-96DCD45AC834}" dt="2026-01-02T08:45:41.257" v="140" actId="732"/>
          <ac:picMkLst>
            <pc:docMk/>
            <pc:sldMk cId="2206416436" sldId="270"/>
            <ac:picMk id="5" creationId="{C4E4756D-AB56-D752-A09C-670AA1AA3B7D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2T08:53:32.393" v="150" actId="732"/>
        <pc:sldMkLst>
          <pc:docMk/>
          <pc:sldMk cId="1138709474" sldId="271"/>
        </pc:sldMkLst>
        <pc:picChg chg="add mod modCrop">
          <ac:chgData name="Alex Casson" userId="53cffa54-f866-4b4c-8e51-0383f28edfe1" providerId="ADAL" clId="{6CFC2141-1B0A-45D5-9B60-96DCD45AC834}" dt="2026-01-02T08:53:32.393" v="150" actId="732"/>
          <ac:picMkLst>
            <pc:docMk/>
            <pc:sldMk cId="1138709474" sldId="271"/>
            <ac:picMk id="5" creationId="{2BCDA5DA-4601-5367-5F2B-ABF6B0AE5871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2T12:47:10.128" v="161" actId="732"/>
        <pc:sldMkLst>
          <pc:docMk/>
          <pc:sldMk cId="1276400266" sldId="272"/>
        </pc:sldMkLst>
        <pc:picChg chg="add mod modCrop">
          <ac:chgData name="Alex Casson" userId="53cffa54-f866-4b4c-8e51-0383f28edfe1" providerId="ADAL" clId="{6CFC2141-1B0A-45D5-9B60-96DCD45AC834}" dt="2026-01-02T12:47:10.128" v="161" actId="732"/>
          <ac:picMkLst>
            <pc:docMk/>
            <pc:sldMk cId="1276400266" sldId="272"/>
            <ac:picMk id="5" creationId="{7AC93EFE-DE84-B117-0DCA-B3CF446E69ED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2T13:32:01.398" v="260" actId="207"/>
        <pc:sldMkLst>
          <pc:docMk/>
          <pc:sldMk cId="1576022891" sldId="273"/>
        </pc:sldMkLst>
        <pc:spChg chg="add mod">
          <ac:chgData name="Alex Casson" userId="53cffa54-f866-4b4c-8e51-0383f28edfe1" providerId="ADAL" clId="{6CFC2141-1B0A-45D5-9B60-96DCD45AC834}" dt="2026-01-02T13:26:36.138" v="184" actId="14100"/>
          <ac:spMkLst>
            <pc:docMk/>
            <pc:sldMk cId="1576022891" sldId="273"/>
            <ac:spMk id="6" creationId="{1C9E4956-A3DA-0AEF-B784-A9174951C3F2}"/>
          </ac:spMkLst>
        </pc:spChg>
        <pc:spChg chg="add mod">
          <ac:chgData name="Alex Casson" userId="53cffa54-f866-4b4c-8e51-0383f28edfe1" providerId="ADAL" clId="{6CFC2141-1B0A-45D5-9B60-96DCD45AC834}" dt="2026-01-02T13:28:52.184" v="227" actId="120"/>
          <ac:spMkLst>
            <pc:docMk/>
            <pc:sldMk cId="1576022891" sldId="273"/>
            <ac:spMk id="7" creationId="{D554CE99-DE9E-819C-DE4B-E902FE6DB0AD}"/>
          </ac:spMkLst>
        </pc:spChg>
        <pc:spChg chg="add mod">
          <ac:chgData name="Alex Casson" userId="53cffa54-f866-4b4c-8e51-0383f28edfe1" providerId="ADAL" clId="{6CFC2141-1B0A-45D5-9B60-96DCD45AC834}" dt="2026-01-02T13:31:06.910" v="254" actId="208"/>
          <ac:spMkLst>
            <pc:docMk/>
            <pc:sldMk cId="1576022891" sldId="273"/>
            <ac:spMk id="8" creationId="{53ECD88C-8AE2-AFBF-1E55-B3A466CA8630}"/>
          </ac:spMkLst>
        </pc:spChg>
        <pc:spChg chg="add mod">
          <ac:chgData name="Alex Casson" userId="53cffa54-f866-4b4c-8e51-0383f28edfe1" providerId="ADAL" clId="{6CFC2141-1B0A-45D5-9B60-96DCD45AC834}" dt="2026-01-02T13:31:13.065" v="255" actId="207"/>
          <ac:spMkLst>
            <pc:docMk/>
            <pc:sldMk cId="1576022891" sldId="273"/>
            <ac:spMk id="9" creationId="{4AF063A0-3DBF-6AE1-8FAD-28B47FB1AF97}"/>
          </ac:spMkLst>
        </pc:spChg>
        <pc:spChg chg="add mod">
          <ac:chgData name="Alex Casson" userId="53cffa54-f866-4b4c-8e51-0383f28edfe1" providerId="ADAL" clId="{6CFC2141-1B0A-45D5-9B60-96DCD45AC834}" dt="2026-01-02T13:31:40.092" v="258" actId="207"/>
          <ac:spMkLst>
            <pc:docMk/>
            <pc:sldMk cId="1576022891" sldId="273"/>
            <ac:spMk id="10" creationId="{1D1609FB-CADB-D2DE-34EB-798482A603A6}"/>
          </ac:spMkLst>
        </pc:spChg>
        <pc:spChg chg="add mod">
          <ac:chgData name="Alex Casson" userId="53cffa54-f866-4b4c-8e51-0383f28edfe1" providerId="ADAL" clId="{6CFC2141-1B0A-45D5-9B60-96DCD45AC834}" dt="2026-01-02T13:32:01.398" v="260" actId="207"/>
          <ac:spMkLst>
            <pc:docMk/>
            <pc:sldMk cId="1576022891" sldId="273"/>
            <ac:spMk id="11" creationId="{6D4CA988-E7E0-B1BF-F048-34B3DC71D57F}"/>
          </ac:spMkLst>
        </pc:spChg>
        <pc:spChg chg="add mod">
          <ac:chgData name="Alex Casson" userId="53cffa54-f866-4b4c-8e51-0383f28edfe1" providerId="ADAL" clId="{6CFC2141-1B0A-45D5-9B60-96DCD45AC834}" dt="2026-01-02T13:31:25.844" v="256" actId="208"/>
          <ac:spMkLst>
            <pc:docMk/>
            <pc:sldMk cId="1576022891" sldId="273"/>
            <ac:spMk id="12" creationId="{787B8915-6A6B-8968-4D08-85861BCD2E7A}"/>
          </ac:spMkLst>
        </pc:spChg>
        <pc:spChg chg="add mod">
          <ac:chgData name="Alex Casson" userId="53cffa54-f866-4b4c-8e51-0383f28edfe1" providerId="ADAL" clId="{6CFC2141-1B0A-45D5-9B60-96DCD45AC834}" dt="2026-01-02T13:31:53.914" v="259" actId="208"/>
          <ac:spMkLst>
            <pc:docMk/>
            <pc:sldMk cId="1576022891" sldId="273"/>
            <ac:spMk id="13" creationId="{0C023032-AFE8-7012-4259-24B5553F4CEB}"/>
          </ac:spMkLst>
        </pc:spChg>
        <pc:picChg chg="add mod modCrop">
          <ac:chgData name="Alex Casson" userId="53cffa54-f866-4b4c-8e51-0383f28edfe1" providerId="ADAL" clId="{6CFC2141-1B0A-45D5-9B60-96DCD45AC834}" dt="2026-01-02T13:27:31.984" v="196" actId="1076"/>
          <ac:picMkLst>
            <pc:docMk/>
            <pc:sldMk cId="1576022891" sldId="273"/>
            <ac:picMk id="5" creationId="{364724D9-885A-B9AC-0BE0-6B51FA1B4E59}"/>
          </ac:picMkLst>
        </pc:picChg>
        <pc:cxnChg chg="add mod">
          <ac:chgData name="Alex Casson" userId="53cffa54-f866-4b4c-8e51-0383f28edfe1" providerId="ADAL" clId="{6CFC2141-1B0A-45D5-9B60-96DCD45AC834}" dt="2026-01-02T13:30:11.993" v="244" actId="14100"/>
          <ac:cxnSpMkLst>
            <pc:docMk/>
            <pc:sldMk cId="1576022891" sldId="273"/>
            <ac:cxnSpMk id="14" creationId="{EDDF8904-A439-45C1-5E77-439507539EE2}"/>
          </ac:cxnSpMkLst>
        </pc:cxnChg>
        <pc:cxnChg chg="add mod">
          <ac:chgData name="Alex Casson" userId="53cffa54-f866-4b4c-8e51-0383f28edfe1" providerId="ADAL" clId="{6CFC2141-1B0A-45D5-9B60-96DCD45AC834}" dt="2026-01-02T13:31:06.910" v="254" actId="208"/>
          <ac:cxnSpMkLst>
            <pc:docMk/>
            <pc:sldMk cId="1576022891" sldId="273"/>
            <ac:cxnSpMk id="17" creationId="{A7AB41AD-ED29-BFE9-1511-3F9D3BBE31E8}"/>
          </ac:cxnSpMkLst>
        </pc:cxnChg>
        <pc:cxnChg chg="add mod">
          <ac:chgData name="Alex Casson" userId="53cffa54-f866-4b4c-8e51-0383f28edfe1" providerId="ADAL" clId="{6CFC2141-1B0A-45D5-9B60-96DCD45AC834}" dt="2026-01-02T13:31:25.844" v="256" actId="208"/>
          <ac:cxnSpMkLst>
            <pc:docMk/>
            <pc:sldMk cId="1576022891" sldId="273"/>
            <ac:cxnSpMk id="19" creationId="{82037FCB-B305-B5EB-7553-B1BD9AB37D33}"/>
          </ac:cxnSpMkLst>
        </pc:cxnChg>
        <pc:cxnChg chg="add mod">
          <ac:chgData name="Alex Casson" userId="53cffa54-f866-4b4c-8e51-0383f28edfe1" providerId="ADAL" clId="{6CFC2141-1B0A-45D5-9B60-96DCD45AC834}" dt="2026-01-02T13:31:53.914" v="259" actId="208"/>
          <ac:cxnSpMkLst>
            <pc:docMk/>
            <pc:sldMk cId="1576022891" sldId="273"/>
            <ac:cxnSpMk id="21" creationId="{00142258-0768-4D16-99A0-39452697B6DB}"/>
          </ac:cxnSpMkLst>
        </pc:cxnChg>
      </pc:sldChg>
      <pc:sldChg chg="addSp delSp modSp new mod">
        <pc:chgData name="Alex Casson" userId="53cffa54-f866-4b4c-8e51-0383f28edfe1" providerId="ADAL" clId="{6CFC2141-1B0A-45D5-9B60-96DCD45AC834}" dt="2026-01-02T13:25:17.781" v="177" actId="732"/>
        <pc:sldMkLst>
          <pc:docMk/>
          <pc:sldMk cId="2517661251" sldId="274"/>
        </pc:sldMkLst>
        <pc:picChg chg="add mod modCrop">
          <ac:chgData name="Alex Casson" userId="53cffa54-f866-4b4c-8e51-0383f28edfe1" providerId="ADAL" clId="{6CFC2141-1B0A-45D5-9B60-96DCD45AC834}" dt="2026-01-02T13:25:17.781" v="177" actId="732"/>
          <ac:picMkLst>
            <pc:docMk/>
            <pc:sldMk cId="2517661251" sldId="274"/>
            <ac:picMk id="5" creationId="{7B2CC3FE-83C4-468F-2E56-A899DF5E5C18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2T16:12:45.629" v="270" actId="732"/>
        <pc:sldMkLst>
          <pc:docMk/>
          <pc:sldMk cId="1955675675" sldId="275"/>
        </pc:sldMkLst>
        <pc:picChg chg="add mod modCrop">
          <ac:chgData name="Alex Casson" userId="53cffa54-f866-4b4c-8e51-0383f28edfe1" providerId="ADAL" clId="{6CFC2141-1B0A-45D5-9B60-96DCD45AC834}" dt="2026-01-02T16:12:45.629" v="270" actId="732"/>
          <ac:picMkLst>
            <pc:docMk/>
            <pc:sldMk cId="1955675675" sldId="275"/>
            <ac:picMk id="5" creationId="{AD3E2651-AE34-3288-8EFA-76D92D97D6B9}"/>
          </ac:picMkLst>
        </pc:picChg>
      </pc:sldChg>
      <pc:sldChg chg="addSp delSp modSp new mod ord">
        <pc:chgData name="Alex Casson" userId="53cffa54-f866-4b4c-8e51-0383f28edfe1" providerId="ADAL" clId="{6CFC2141-1B0A-45D5-9B60-96DCD45AC834}" dt="2026-01-05T14:00:49.453" v="329" actId="14100"/>
        <pc:sldMkLst>
          <pc:docMk/>
          <pc:sldMk cId="1955196198" sldId="276"/>
        </pc:sldMkLst>
        <pc:spChg chg="add mod">
          <ac:chgData name="Alex Casson" userId="53cffa54-f866-4b4c-8e51-0383f28edfe1" providerId="ADAL" clId="{6CFC2141-1B0A-45D5-9B60-96DCD45AC834}" dt="2026-01-05T14:00:44.406" v="327" actId="1076"/>
          <ac:spMkLst>
            <pc:docMk/>
            <pc:sldMk cId="1955196198" sldId="276"/>
            <ac:spMk id="6" creationId="{57A483F5-8B46-8293-3E4F-3DCB30342110}"/>
          </ac:spMkLst>
        </pc:spChg>
        <pc:spChg chg="add mod">
          <ac:chgData name="Alex Casson" userId="53cffa54-f866-4b4c-8e51-0383f28edfe1" providerId="ADAL" clId="{6CFC2141-1B0A-45D5-9B60-96DCD45AC834}" dt="2026-01-05T14:00:49.453" v="329" actId="14100"/>
          <ac:spMkLst>
            <pc:docMk/>
            <pc:sldMk cId="1955196198" sldId="276"/>
            <ac:spMk id="7" creationId="{6E07C7ED-C3AF-33D0-589B-5FF8726C31F7}"/>
          </ac:spMkLst>
        </pc:spChg>
        <pc:spChg chg="add mod">
          <ac:chgData name="Alex Casson" userId="53cffa54-f866-4b4c-8e51-0383f28edfe1" providerId="ADAL" clId="{6CFC2141-1B0A-45D5-9B60-96DCD45AC834}" dt="2026-01-05T14:00:39.991" v="326" actId="14100"/>
          <ac:spMkLst>
            <pc:docMk/>
            <pc:sldMk cId="1955196198" sldId="276"/>
            <ac:spMk id="8" creationId="{0A4DC33A-3FB4-03B3-FB6B-39CBC1848E1A}"/>
          </ac:spMkLst>
        </pc:spChg>
        <pc:spChg chg="add mod">
          <ac:chgData name="Alex Casson" userId="53cffa54-f866-4b4c-8e51-0383f28edfe1" providerId="ADAL" clId="{6CFC2141-1B0A-45D5-9B60-96DCD45AC834}" dt="2026-01-02T17:37:30.340" v="311" actId="14100"/>
          <ac:spMkLst>
            <pc:docMk/>
            <pc:sldMk cId="1955196198" sldId="276"/>
            <ac:spMk id="9" creationId="{5C6434DE-4A53-50DC-D82E-60403E90FB14}"/>
          </ac:spMkLst>
        </pc:spChg>
        <pc:picChg chg="add mod ord">
          <ac:chgData name="Alex Casson" userId="53cffa54-f866-4b4c-8e51-0383f28edfe1" providerId="ADAL" clId="{6CFC2141-1B0A-45D5-9B60-96DCD45AC834}" dt="2026-01-05T14:00:34.899" v="324" actId="1076"/>
          <ac:picMkLst>
            <pc:docMk/>
            <pc:sldMk cId="1955196198" sldId="276"/>
            <ac:picMk id="11" creationId="{02D7A161-EC52-0F71-0CB6-B0AF539F1DC0}"/>
          </ac:picMkLst>
        </pc:picChg>
      </pc:sldChg>
      <pc:sldChg chg="addSp delSp modSp new mod ord">
        <pc:chgData name="Alex Casson" userId="53cffa54-f866-4b4c-8e51-0383f28edfe1" providerId="ADAL" clId="{6CFC2141-1B0A-45D5-9B60-96DCD45AC834}" dt="2026-01-02T17:36:41.767" v="298" actId="14100"/>
        <pc:sldMkLst>
          <pc:docMk/>
          <pc:sldMk cId="2298859718" sldId="277"/>
        </pc:sldMkLst>
        <pc:spChg chg="add mod">
          <ac:chgData name="Alex Casson" userId="53cffa54-f866-4b4c-8e51-0383f28edfe1" providerId="ADAL" clId="{6CFC2141-1B0A-45D5-9B60-96DCD45AC834}" dt="2026-01-02T17:36:28.423" v="295" actId="14100"/>
          <ac:spMkLst>
            <pc:docMk/>
            <pc:sldMk cId="2298859718" sldId="277"/>
            <ac:spMk id="8" creationId="{D3572952-EA14-64AF-7255-1F7700280108}"/>
          </ac:spMkLst>
        </pc:spChg>
        <pc:spChg chg="add mod">
          <ac:chgData name="Alex Casson" userId="53cffa54-f866-4b4c-8e51-0383f28edfe1" providerId="ADAL" clId="{6CFC2141-1B0A-45D5-9B60-96DCD45AC834}" dt="2026-01-02T17:36:41.767" v="298" actId="14100"/>
          <ac:spMkLst>
            <pc:docMk/>
            <pc:sldMk cId="2298859718" sldId="277"/>
            <ac:spMk id="9" creationId="{AC93A442-FB8F-4209-63C2-B3B5A306847D}"/>
          </ac:spMkLst>
        </pc:spChg>
        <pc:picChg chg="add mod">
          <ac:chgData name="Alex Casson" userId="53cffa54-f866-4b4c-8e51-0383f28edfe1" providerId="ADAL" clId="{6CFC2141-1B0A-45D5-9B60-96DCD45AC834}" dt="2026-01-02T17:36:09.326" v="291" actId="962"/>
          <ac:picMkLst>
            <pc:docMk/>
            <pc:sldMk cId="2298859718" sldId="277"/>
            <ac:picMk id="7" creationId="{D44B9FB9-6DC7-53FE-CE71-49E85E33ED1B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5T14:01:56.085" v="333" actId="962"/>
        <pc:sldMkLst>
          <pc:docMk/>
          <pc:sldMk cId="4005868508" sldId="278"/>
        </pc:sldMkLst>
        <pc:picChg chg="add mod">
          <ac:chgData name="Alex Casson" userId="53cffa54-f866-4b4c-8e51-0383f28edfe1" providerId="ADAL" clId="{6CFC2141-1B0A-45D5-9B60-96DCD45AC834}" dt="2026-01-05T14:01:56.085" v="333" actId="962"/>
          <ac:picMkLst>
            <pc:docMk/>
            <pc:sldMk cId="4005868508" sldId="278"/>
            <ac:picMk id="7" creationId="{7FC12E1D-A96A-567C-63AF-6CD1D8F3224F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5T14:03:38.964" v="346" actId="14100"/>
        <pc:sldMkLst>
          <pc:docMk/>
          <pc:sldMk cId="1113566144" sldId="279"/>
        </pc:sldMkLst>
        <pc:spChg chg="add mod">
          <ac:chgData name="Alex Casson" userId="53cffa54-f866-4b4c-8e51-0383f28edfe1" providerId="ADAL" clId="{6CFC2141-1B0A-45D5-9B60-96DCD45AC834}" dt="2026-01-05T14:03:31.289" v="342" actId="14100"/>
          <ac:spMkLst>
            <pc:docMk/>
            <pc:sldMk cId="1113566144" sldId="279"/>
            <ac:spMk id="6" creationId="{C457D991-B484-EC42-04A6-01244D8F324F}"/>
          </ac:spMkLst>
        </pc:spChg>
        <pc:spChg chg="add mod">
          <ac:chgData name="Alex Casson" userId="53cffa54-f866-4b4c-8e51-0383f28edfe1" providerId="ADAL" clId="{6CFC2141-1B0A-45D5-9B60-96DCD45AC834}" dt="2026-01-05T14:03:38.964" v="346" actId="14100"/>
          <ac:spMkLst>
            <pc:docMk/>
            <pc:sldMk cId="1113566144" sldId="279"/>
            <ac:spMk id="7" creationId="{39C5DE65-7475-28A5-5B35-67D856F5025F}"/>
          </ac:spMkLst>
        </pc:spChg>
        <pc:picChg chg="add mod">
          <ac:chgData name="Alex Casson" userId="53cffa54-f866-4b4c-8e51-0383f28edfe1" providerId="ADAL" clId="{6CFC2141-1B0A-45D5-9B60-96DCD45AC834}" dt="2026-01-05T14:03:19.640" v="339" actId="962"/>
          <ac:picMkLst>
            <pc:docMk/>
            <pc:sldMk cId="1113566144" sldId="279"/>
            <ac:picMk id="5" creationId="{F53E3EBA-D841-A28A-E0C7-AE0892F86672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5T14:18:14.475" v="352" actId="962"/>
        <pc:sldMkLst>
          <pc:docMk/>
          <pc:sldMk cId="4098776450" sldId="280"/>
        </pc:sldMkLst>
        <pc:picChg chg="add mod">
          <ac:chgData name="Alex Casson" userId="53cffa54-f866-4b4c-8e51-0383f28edfe1" providerId="ADAL" clId="{6CFC2141-1B0A-45D5-9B60-96DCD45AC834}" dt="2026-01-05T14:18:14.475" v="352" actId="962"/>
          <ac:picMkLst>
            <pc:docMk/>
            <pc:sldMk cId="4098776450" sldId="280"/>
            <ac:picMk id="5" creationId="{8D2E8F4A-3C73-B7DC-6A26-CA3D774904FA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5T17:33:04.010" v="361" actId="14100"/>
        <pc:sldMkLst>
          <pc:docMk/>
          <pc:sldMk cId="163978868" sldId="281"/>
        </pc:sldMkLst>
        <pc:spChg chg="add mod">
          <ac:chgData name="Alex Casson" userId="53cffa54-f866-4b4c-8e51-0383f28edfe1" providerId="ADAL" clId="{6CFC2141-1B0A-45D5-9B60-96DCD45AC834}" dt="2026-01-05T17:33:04.010" v="361" actId="14100"/>
          <ac:spMkLst>
            <pc:docMk/>
            <pc:sldMk cId="163978868" sldId="281"/>
            <ac:spMk id="6" creationId="{F37011DB-8D09-81FA-9179-2F57AB1CF577}"/>
          </ac:spMkLst>
        </pc:spChg>
        <pc:picChg chg="add mod">
          <ac:chgData name="Alex Casson" userId="53cffa54-f866-4b4c-8e51-0383f28edfe1" providerId="ADAL" clId="{6CFC2141-1B0A-45D5-9B60-96DCD45AC834}" dt="2026-01-05T17:32:51.570" v="358" actId="962"/>
          <ac:picMkLst>
            <pc:docMk/>
            <pc:sldMk cId="163978868" sldId="281"/>
            <ac:picMk id="5" creationId="{20307AFE-FD4F-7EC9-CEA6-0B663E26C0C9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5T17:33:55.158" v="375" actId="14100"/>
        <pc:sldMkLst>
          <pc:docMk/>
          <pc:sldMk cId="3123130329" sldId="282"/>
        </pc:sldMkLst>
        <pc:spChg chg="add mod">
          <ac:chgData name="Alex Casson" userId="53cffa54-f866-4b4c-8e51-0383f28edfe1" providerId="ADAL" clId="{6CFC2141-1B0A-45D5-9B60-96DCD45AC834}" dt="2026-01-05T17:33:55.158" v="375" actId="14100"/>
          <ac:spMkLst>
            <pc:docMk/>
            <pc:sldMk cId="3123130329" sldId="282"/>
            <ac:spMk id="8" creationId="{076A8377-D7A8-0241-814A-51C5190F5423}"/>
          </ac:spMkLst>
        </pc:spChg>
        <pc:picChg chg="add mod">
          <ac:chgData name="Alex Casson" userId="53cffa54-f866-4b4c-8e51-0383f28edfe1" providerId="ADAL" clId="{6CFC2141-1B0A-45D5-9B60-96DCD45AC834}" dt="2026-01-05T17:33:42.813" v="371" actId="962"/>
          <ac:picMkLst>
            <pc:docMk/>
            <pc:sldMk cId="3123130329" sldId="282"/>
            <ac:picMk id="7" creationId="{41A7D782-2636-5C72-545E-2A2C715FBB4D}"/>
          </ac:picMkLst>
        </pc:picChg>
      </pc:sldChg>
      <pc:sldChg chg="addSp delSp modSp new mod">
        <pc:chgData name="Alex Casson" userId="53cffa54-f866-4b4c-8e51-0383f28edfe1" providerId="ADAL" clId="{6CFC2141-1B0A-45D5-9B60-96DCD45AC834}" dt="2026-01-05T18:00:08.839" v="381" actId="962"/>
        <pc:sldMkLst>
          <pc:docMk/>
          <pc:sldMk cId="1453121486" sldId="283"/>
        </pc:sldMkLst>
        <pc:picChg chg="add mod">
          <ac:chgData name="Alex Casson" userId="53cffa54-f866-4b4c-8e51-0383f28edfe1" providerId="ADAL" clId="{6CFC2141-1B0A-45D5-9B60-96DCD45AC834}" dt="2026-01-05T18:00:08.839" v="381" actId="962"/>
          <ac:picMkLst>
            <pc:docMk/>
            <pc:sldMk cId="1453121486" sldId="283"/>
            <ac:picMk id="5" creationId="{5DD51E6C-D101-D543-5AF5-0EF1A2289F84}"/>
          </ac:picMkLst>
        </pc:picChg>
      </pc:sldChg>
      <pc:sldChg chg="addSp delSp new mod">
        <pc:chgData name="Alex Casson" userId="53cffa54-f866-4b4c-8e51-0383f28edfe1" providerId="ADAL" clId="{6CFC2141-1B0A-45D5-9B60-96DCD45AC834}" dt="2026-01-07T18:22:10.324" v="385" actId="22"/>
        <pc:sldMkLst>
          <pc:docMk/>
          <pc:sldMk cId="2168116334" sldId="284"/>
        </pc:sldMkLst>
        <pc:spChg chg="del">
          <ac:chgData name="Alex Casson" userId="53cffa54-f866-4b4c-8e51-0383f28edfe1" providerId="ADAL" clId="{6CFC2141-1B0A-45D5-9B60-96DCD45AC834}" dt="2026-01-07T18:22:09.682" v="384" actId="478"/>
          <ac:spMkLst>
            <pc:docMk/>
            <pc:sldMk cId="2168116334" sldId="284"/>
            <ac:spMk id="2" creationId="{CD9DD5B7-AE76-D4C4-961C-F9B7935DC2B3}"/>
          </ac:spMkLst>
        </pc:spChg>
        <pc:spChg chg="del">
          <ac:chgData name="Alex Casson" userId="53cffa54-f866-4b4c-8e51-0383f28edfe1" providerId="ADAL" clId="{6CFC2141-1B0A-45D5-9B60-96DCD45AC834}" dt="2026-01-07T18:22:08.480" v="383" actId="478"/>
          <ac:spMkLst>
            <pc:docMk/>
            <pc:sldMk cId="2168116334" sldId="284"/>
            <ac:spMk id="3" creationId="{799A555C-DDAD-F36B-2045-218D427A35E3}"/>
          </ac:spMkLst>
        </pc:spChg>
        <pc:picChg chg="add">
          <ac:chgData name="Alex Casson" userId="53cffa54-f866-4b4c-8e51-0383f28edfe1" providerId="ADAL" clId="{6CFC2141-1B0A-45D5-9B60-96DCD45AC834}" dt="2026-01-07T18:22:10.324" v="385" actId="22"/>
          <ac:picMkLst>
            <pc:docMk/>
            <pc:sldMk cId="2168116334" sldId="284"/>
            <ac:picMk id="5" creationId="{FDBF4BE0-1C1D-3AF7-006F-1D13242D0D2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007BF-F97F-FACE-2BA2-5E2BAD75E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8D039E-E690-3B22-5307-0FBD9FDD9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4BE62-5728-5FF7-7037-2A8EF89A0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9DF21-9B9E-2022-6771-53653F1ED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56742-68AB-ADA0-22B1-3CA98099E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828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E6916-6086-479A-0F78-EED216C3D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119CA-693C-CCE7-62FA-C6012F30C6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012BC-FF02-FF42-DB30-EBEF5F90F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22209-9D7E-2E34-C9FC-C52F32C4B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441C73-69F2-B657-C319-7E394479A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552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D26C43-68E6-3E62-1920-C35B2DE66C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2306D-9A1F-4FF1-9B9F-D34825B87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B3694-0AE2-A1EA-8EE4-723EDEE17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2E12-484E-266E-224A-344E189C3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A51C1-4119-7E2C-EA89-B47C77501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7571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5168C-B3B5-975C-78E8-59DFFE0D2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C9951-423D-C31A-3365-F5AB38353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56B51-F3E0-780C-75DA-7B038B858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EE46D-45AF-D330-24C3-A34924958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3D131-AF50-33D3-DDA8-E6C965ACD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80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5F369-4BCC-923C-A3C7-0AC7ACEE5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C1BAA-CC10-511B-0425-2A2467883B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09E79-8814-8B9E-5F1F-784A97850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797B4-D17F-8681-2AB3-FBD28B94F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3789B4-596B-B395-3032-A7046EB40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6913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EE7E3-1267-A6F4-B671-19E4EFC25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51AC2-F60B-8636-5912-169F7875F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8D2C12-71A6-0A35-A33E-380E2CFAC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1A837-FB11-9A06-565C-4AA5F2676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1FCB0-3AB2-8232-17B5-DC1374987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F1B1E-21F4-80BF-DFD7-5178B4A75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90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59CD2-3668-5281-6481-B2B80C3F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F026A9-1509-F1BC-C7C0-806958864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DA8F00-5979-725F-430F-E4DE01FB6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F08C9B-250D-4B4C-91F1-B35D8239B4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860103-6443-1394-488E-9E48CF560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3364F5-EAE3-5345-1317-B4E3A9D65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FBC964-E669-24BD-93DF-B7CF05D5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69E9B1-6B27-333F-7164-BA69B86E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19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3EFC5-8D7C-579F-D42A-FEA0E10B1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7BBA11-8DF5-6147-58B1-FFFA8F832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FB2986-38B2-5EE9-A975-C450B702B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AD8D0D-8593-517C-0667-87188E8F9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8812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EF6CCD-FA71-B5B2-8853-333086977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05C39C-6740-2F3C-1DCC-720FC014E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C155EC-144D-21A4-B60E-769C1DD48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658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D46C4-AD2F-A3D8-F1B0-8B3A06490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50FE4-9801-5FE7-89B3-555860C79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E5461A-D904-B939-CF94-0524B9302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CF5FE8-8042-D0FC-F717-F965C0929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E9275-2B2C-1D46-5876-00ED0DBA7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87D2F-D6A4-1B57-9D4A-6D39CE64A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95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D9F21-F65D-A982-3DA4-7813B391D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F2794D-BB25-A195-DFDC-BDE68DDD0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1A34B4-9A56-8537-6843-16F624410B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69529D-C938-F8C0-2326-39FF90119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179891-64A6-B79C-3CA4-32744A1C1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5CFD0-98F8-E11E-0AD7-3D956943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5742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CF8918-E4B0-F816-8F3F-773909683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66CFF-A95F-F2CC-8840-D01E0CB304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A5EF9-383D-A702-1C39-E31CD7EAA2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7C7C3B-C0D1-4102-9E15-1789F84DADB1}" type="datetimeFigureOut">
              <a:rPr lang="en-GB" smtClean="0"/>
              <a:t>29/12/2025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962C8-A665-932D-7852-1581DA8224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2E1F0-5A78-F3A4-518D-5140F6DBB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EFAE98-4265-4716-8C69-ADEF4E3156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3943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A988163-1AD6-92ED-0BE6-9AA0775D6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84" y="0"/>
            <a:ext cx="1025623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C9E5B5A-F940-5BF5-7327-8B359778BD62}"/>
              </a:ext>
            </a:extLst>
          </p:cNvPr>
          <p:cNvSpPr/>
          <p:nvPr/>
        </p:nvSpPr>
        <p:spPr>
          <a:xfrm>
            <a:off x="1512888" y="963582"/>
            <a:ext cx="1694655" cy="79378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58B521-1D6C-75E3-8698-AF3DDC93FAC3}"/>
              </a:ext>
            </a:extLst>
          </p:cNvPr>
          <p:cNvSpPr/>
          <p:nvPr/>
        </p:nvSpPr>
        <p:spPr>
          <a:xfrm>
            <a:off x="4684714" y="2228026"/>
            <a:ext cx="5780880" cy="41516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7604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graph&#10;&#10;AI-generated content may be incorrect.">
            <a:extLst>
              <a:ext uri="{FF2B5EF4-FFF2-40B4-BE49-F238E27FC236}">
                <a16:creationId xmlns:a16="http://schemas.microsoft.com/office/drawing/2014/main" id="{DC3F182F-CD3C-793B-C47C-2419034C5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472" y="0"/>
            <a:ext cx="104430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738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graph&#10;&#10;AI-generated content may be incorrect.">
            <a:extLst>
              <a:ext uri="{FF2B5EF4-FFF2-40B4-BE49-F238E27FC236}">
                <a16:creationId xmlns:a16="http://schemas.microsoft.com/office/drawing/2014/main" id="{6F47BC92-5F22-5CFB-7D1E-F7646D624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286" y="0"/>
            <a:ext cx="104174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638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F7368FB8-6588-96C1-4439-B08ACD809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571" y="0"/>
            <a:ext cx="68308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300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00CF165-ADEB-F088-4083-2737EBDED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36" y="0"/>
            <a:ext cx="107717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825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BF4BE0-1C1D-3AF7-006F-1D13242D0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943" y="0"/>
            <a:ext cx="104021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16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with a blue line&#10;&#10;AI-generated content may be incorrect.">
            <a:extLst>
              <a:ext uri="{FF2B5EF4-FFF2-40B4-BE49-F238E27FC236}">
                <a16:creationId xmlns:a16="http://schemas.microsoft.com/office/drawing/2014/main" id="{7857B0BA-0CF4-2317-A897-A7DB821C5C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44" r="1344" b="1913"/>
          <a:stretch>
            <a:fillRect/>
          </a:stretch>
        </p:blipFill>
        <p:spPr>
          <a:xfrm>
            <a:off x="938254" y="0"/>
            <a:ext cx="10336696" cy="672680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5E9C60D-B04E-EDF7-EB6D-349A52CBA362}"/>
              </a:ext>
            </a:extLst>
          </p:cNvPr>
          <p:cNvSpPr/>
          <p:nvPr/>
        </p:nvSpPr>
        <p:spPr>
          <a:xfrm>
            <a:off x="938254" y="6432605"/>
            <a:ext cx="1264257" cy="29419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156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a curve&#10;&#10;AI-generated content may be incorrect.">
            <a:extLst>
              <a:ext uri="{FF2B5EF4-FFF2-40B4-BE49-F238E27FC236}">
                <a16:creationId xmlns:a16="http://schemas.microsoft.com/office/drawing/2014/main" id="{C4E4756D-AB56-D752-A09C-670AA1AA3B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16" t="2087" r="1160" b="1797"/>
          <a:stretch>
            <a:fillRect/>
          </a:stretch>
        </p:blipFill>
        <p:spPr>
          <a:xfrm>
            <a:off x="1025718" y="143122"/>
            <a:ext cx="10177670" cy="659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416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2BCDA5DA-4601-5367-5F2B-ABF6B0AE58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8" t="2435" r="1161" b="1913"/>
          <a:stretch>
            <a:fillRect/>
          </a:stretch>
        </p:blipFill>
        <p:spPr>
          <a:xfrm>
            <a:off x="1041621" y="166976"/>
            <a:ext cx="10161767" cy="655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709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 chart with numbers and a graph&#10;&#10;AI-generated content may be incorrect.">
            <a:extLst>
              <a:ext uri="{FF2B5EF4-FFF2-40B4-BE49-F238E27FC236}">
                <a16:creationId xmlns:a16="http://schemas.microsoft.com/office/drawing/2014/main" id="{AD3E2651-AE34-3288-8EFA-76D92D97D6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16" t="2667" r="1464" b="1913"/>
          <a:stretch>
            <a:fillRect/>
          </a:stretch>
        </p:blipFill>
        <p:spPr>
          <a:xfrm>
            <a:off x="1025718" y="182880"/>
            <a:ext cx="10145865" cy="654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756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AC93EFE-DE84-B117-0DCA-B3CF446E69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38" t="2320" r="1769" b="2029"/>
          <a:stretch>
            <a:fillRect/>
          </a:stretch>
        </p:blipFill>
        <p:spPr>
          <a:xfrm>
            <a:off x="1017768" y="159026"/>
            <a:ext cx="10122010" cy="655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00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F9646A-C3D1-311F-55B4-4BD8A2388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84" y="0"/>
            <a:ext cx="1025623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6638E4B-7208-9B89-ABF6-54BC296463E1}"/>
              </a:ext>
            </a:extLst>
          </p:cNvPr>
          <p:cNvSpPr/>
          <p:nvPr/>
        </p:nvSpPr>
        <p:spPr>
          <a:xfrm>
            <a:off x="1541463" y="1721644"/>
            <a:ext cx="2030412" cy="40005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05E388-F74E-4206-1D74-F77CE2540D41}"/>
              </a:ext>
            </a:extLst>
          </p:cNvPr>
          <p:cNvSpPr/>
          <p:nvPr/>
        </p:nvSpPr>
        <p:spPr>
          <a:xfrm>
            <a:off x="4363244" y="3492470"/>
            <a:ext cx="6102349" cy="41516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9297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64724D9-885A-B9AC-0BE0-6B51FA1B4E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93" t="2087" r="1237" b="2261"/>
          <a:stretch>
            <a:fillRect/>
          </a:stretch>
        </p:blipFill>
        <p:spPr>
          <a:xfrm>
            <a:off x="1033670" y="143123"/>
            <a:ext cx="10161767" cy="655982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C9E4956-A3DA-0AEF-B784-A9174951C3F2}"/>
              </a:ext>
            </a:extLst>
          </p:cNvPr>
          <p:cNvSpPr/>
          <p:nvPr/>
        </p:nvSpPr>
        <p:spPr>
          <a:xfrm>
            <a:off x="1033670" y="155049"/>
            <a:ext cx="10124660" cy="654790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54CE99-DE9E-819C-DE4B-E902FE6DB0AD}"/>
              </a:ext>
            </a:extLst>
          </p:cNvPr>
          <p:cNvSpPr txBox="1"/>
          <p:nvPr/>
        </p:nvSpPr>
        <p:spPr>
          <a:xfrm>
            <a:off x="0" y="231654"/>
            <a:ext cx="99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Figure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ECD88C-8AE2-AFBF-1E55-B3A466CA8630}"/>
              </a:ext>
            </a:extLst>
          </p:cNvPr>
          <p:cNvSpPr/>
          <p:nvPr/>
        </p:nvSpPr>
        <p:spPr>
          <a:xfrm>
            <a:off x="1148963" y="307449"/>
            <a:ext cx="9919253" cy="6188767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F063A0-3DBF-6AE1-8FAD-28B47FB1AF97}"/>
              </a:ext>
            </a:extLst>
          </p:cNvPr>
          <p:cNvSpPr txBox="1"/>
          <p:nvPr/>
        </p:nvSpPr>
        <p:spPr>
          <a:xfrm>
            <a:off x="0" y="731518"/>
            <a:ext cx="883004" cy="36933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Plot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1609FB-CADB-D2DE-34EB-798482A603A6}"/>
              </a:ext>
            </a:extLst>
          </p:cNvPr>
          <p:cNvSpPr txBox="1"/>
          <p:nvPr/>
        </p:nvSpPr>
        <p:spPr>
          <a:xfrm>
            <a:off x="0" y="1231382"/>
            <a:ext cx="11101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C000"/>
                </a:solidFill>
              </a:rPr>
              <a:t>Sub-plot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4CA988-E7E0-B1BF-F048-34B3DC71D57F}"/>
              </a:ext>
            </a:extLst>
          </p:cNvPr>
          <p:cNvSpPr txBox="1"/>
          <p:nvPr/>
        </p:nvSpPr>
        <p:spPr>
          <a:xfrm>
            <a:off x="0" y="1731246"/>
            <a:ext cx="111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Axis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7B8915-6A6B-8968-4D08-85861BCD2E7A}"/>
              </a:ext>
            </a:extLst>
          </p:cNvPr>
          <p:cNvSpPr/>
          <p:nvPr/>
        </p:nvSpPr>
        <p:spPr>
          <a:xfrm>
            <a:off x="1294737" y="361785"/>
            <a:ext cx="4927159" cy="316992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023032-AFE8-7012-4259-24B5553F4CEB}"/>
              </a:ext>
            </a:extLst>
          </p:cNvPr>
          <p:cNvSpPr/>
          <p:nvPr/>
        </p:nvSpPr>
        <p:spPr>
          <a:xfrm>
            <a:off x="2143790" y="416121"/>
            <a:ext cx="3846193" cy="21879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DF8904-A439-45C1-5E77-439507539EE2}"/>
              </a:ext>
            </a:extLst>
          </p:cNvPr>
          <p:cNvCxnSpPr>
            <a:cxnSpLocks/>
          </p:cNvCxnSpPr>
          <p:nvPr/>
        </p:nvCxnSpPr>
        <p:spPr>
          <a:xfrm>
            <a:off x="784530" y="419013"/>
            <a:ext cx="24914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7AB41AD-ED29-BFE9-1511-3F9D3BBE31E8}"/>
              </a:ext>
            </a:extLst>
          </p:cNvPr>
          <p:cNvCxnSpPr>
            <a:cxnSpLocks/>
          </p:cNvCxnSpPr>
          <p:nvPr/>
        </p:nvCxnSpPr>
        <p:spPr>
          <a:xfrm>
            <a:off x="556591" y="902718"/>
            <a:ext cx="592372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2037FCB-B305-B5EB-7553-B1BD9AB37D33}"/>
              </a:ext>
            </a:extLst>
          </p:cNvPr>
          <p:cNvCxnSpPr>
            <a:cxnSpLocks/>
          </p:cNvCxnSpPr>
          <p:nvPr/>
        </p:nvCxnSpPr>
        <p:spPr>
          <a:xfrm>
            <a:off x="985550" y="1426179"/>
            <a:ext cx="309187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0142258-0768-4D16-99A0-39452697B6DB}"/>
              </a:ext>
            </a:extLst>
          </p:cNvPr>
          <p:cNvCxnSpPr>
            <a:cxnSpLocks/>
          </p:cNvCxnSpPr>
          <p:nvPr/>
        </p:nvCxnSpPr>
        <p:spPr>
          <a:xfrm>
            <a:off x="535390" y="1916509"/>
            <a:ext cx="1608400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022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7B2CC3FE-83C4-468F-2E56-A899DF5E5C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39" t="2087" r="1465" b="2144"/>
          <a:stretch>
            <a:fillRect/>
          </a:stretch>
        </p:blipFill>
        <p:spPr>
          <a:xfrm>
            <a:off x="1017768" y="143122"/>
            <a:ext cx="10153816" cy="656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661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44B9FB9-6DC7-53FE-CE71-49E85E33E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326" y="0"/>
            <a:ext cx="1026134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3572952-EA14-64AF-7255-1F7700280108}"/>
              </a:ext>
            </a:extLst>
          </p:cNvPr>
          <p:cNvSpPr/>
          <p:nvPr/>
        </p:nvSpPr>
        <p:spPr>
          <a:xfrm>
            <a:off x="10502346" y="298173"/>
            <a:ext cx="218663" cy="29154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93A442-FB8F-4209-63C2-B3B5A306847D}"/>
              </a:ext>
            </a:extLst>
          </p:cNvPr>
          <p:cNvSpPr/>
          <p:nvPr/>
        </p:nvSpPr>
        <p:spPr>
          <a:xfrm>
            <a:off x="7527233" y="1053547"/>
            <a:ext cx="3193776" cy="37106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8597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2D7A161-EC52-0F71-0CB6-B0AF539F1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84" y="0"/>
            <a:ext cx="1025623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A483F5-8B46-8293-3E4F-3DCB30342110}"/>
              </a:ext>
            </a:extLst>
          </p:cNvPr>
          <p:cNvSpPr/>
          <p:nvPr/>
        </p:nvSpPr>
        <p:spPr>
          <a:xfrm>
            <a:off x="7887692" y="1363649"/>
            <a:ext cx="874645" cy="2716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07C7ED-C3AF-33D0-589B-5FF8726C31F7}"/>
              </a:ext>
            </a:extLst>
          </p:cNvPr>
          <p:cNvSpPr/>
          <p:nvPr/>
        </p:nvSpPr>
        <p:spPr>
          <a:xfrm>
            <a:off x="7709448" y="2068664"/>
            <a:ext cx="3422377" cy="164459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4DC33A-3FB4-03B3-FB6B-39CBC1848E1A}"/>
              </a:ext>
            </a:extLst>
          </p:cNvPr>
          <p:cNvSpPr/>
          <p:nvPr/>
        </p:nvSpPr>
        <p:spPr>
          <a:xfrm>
            <a:off x="7739266" y="4454055"/>
            <a:ext cx="585749" cy="37106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6434DE-4A53-50DC-D82E-60403E90FB14}"/>
              </a:ext>
            </a:extLst>
          </p:cNvPr>
          <p:cNvSpPr/>
          <p:nvPr/>
        </p:nvSpPr>
        <p:spPr>
          <a:xfrm>
            <a:off x="3399181" y="5221355"/>
            <a:ext cx="4310268" cy="29154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1961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FC12E1D-A96A-567C-63AF-6CD1D8F32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84" y="0"/>
            <a:ext cx="102562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685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53E3EBA-D841-A28A-E0C7-AE0892F86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84" y="0"/>
            <a:ext cx="1025623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57D991-B484-EC42-04A6-01244D8F324F}"/>
              </a:ext>
            </a:extLst>
          </p:cNvPr>
          <p:cNvSpPr/>
          <p:nvPr/>
        </p:nvSpPr>
        <p:spPr>
          <a:xfrm>
            <a:off x="7680958" y="1141012"/>
            <a:ext cx="2369491" cy="2716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C5DE65-7475-28A5-5B35-67D856F5025F}"/>
              </a:ext>
            </a:extLst>
          </p:cNvPr>
          <p:cNvSpPr/>
          <p:nvPr/>
        </p:nvSpPr>
        <p:spPr>
          <a:xfrm>
            <a:off x="7529883" y="1840727"/>
            <a:ext cx="954159" cy="222238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5661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D2E8F4A-3C73-B7DC-6A26-CA3D77490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97" y="0"/>
            <a:ext cx="10565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7764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0307AFE-FD4F-7EC9-CEA6-0B663E26C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84" y="0"/>
            <a:ext cx="1025623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37011DB-8D09-81FA-9179-2F57AB1CF577}"/>
              </a:ext>
            </a:extLst>
          </p:cNvPr>
          <p:cNvSpPr/>
          <p:nvPr/>
        </p:nvSpPr>
        <p:spPr>
          <a:xfrm>
            <a:off x="7386759" y="1570383"/>
            <a:ext cx="1017770" cy="24052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788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1A7D782-2636-5C72-545E-2A2C715FB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84" y="0"/>
            <a:ext cx="10256231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6A8377-D7A8-0241-814A-51C5190F5423}"/>
              </a:ext>
            </a:extLst>
          </p:cNvPr>
          <p:cNvSpPr/>
          <p:nvPr/>
        </p:nvSpPr>
        <p:spPr>
          <a:xfrm>
            <a:off x="7251590" y="3021496"/>
            <a:ext cx="3904090" cy="95415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1303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5DD51E6C-D101-D543-5AF5-0EF1A2289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285875"/>
            <a:ext cx="82296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21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7475F38-FB92-2FD4-C574-2CBCCD967F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66" r="21993" b="4696"/>
          <a:stretch>
            <a:fillRect/>
          </a:stretch>
        </p:blipFill>
        <p:spPr>
          <a:xfrm>
            <a:off x="3808674" y="0"/>
            <a:ext cx="5168349" cy="653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927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E29B138-4BEF-B083-3D05-6039A674D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976" y="0"/>
            <a:ext cx="106620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830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29E3ED3-3C05-083A-EB04-01B3F81A3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739" y="0"/>
            <a:ext cx="108025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265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2C8817C8-0A67-9EE3-3401-59B732BEA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619"/>
            <a:ext cx="12192000" cy="665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97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 shot of a graph&#10;&#10;AI-generated content may be incorrect.">
            <a:extLst>
              <a:ext uri="{FF2B5EF4-FFF2-40B4-BE49-F238E27FC236}">
                <a16:creationId xmlns:a16="http://schemas.microsoft.com/office/drawing/2014/main" id="{B350D1D7-09A2-8362-D0A9-3EDBDA895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561" y="0"/>
            <a:ext cx="10400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51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graph&#10;&#10;AI-generated content may be incorrect.">
            <a:extLst>
              <a:ext uri="{FF2B5EF4-FFF2-40B4-BE49-F238E27FC236}">
                <a16:creationId xmlns:a16="http://schemas.microsoft.com/office/drawing/2014/main" id="{193E7DF6-60B0-886C-968A-90459D86E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908" y="0"/>
            <a:ext cx="103921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835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with a line&#10;&#10;AI-generated content may be incorrect.">
            <a:extLst>
              <a:ext uri="{FF2B5EF4-FFF2-40B4-BE49-F238E27FC236}">
                <a16:creationId xmlns:a16="http://schemas.microsoft.com/office/drawing/2014/main" id="{2EADC4FD-0F7E-E4CD-242C-89C7E5DBF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322" y="0"/>
            <a:ext cx="10375355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EAFB175-AE70-5F75-5B5D-4F252678D503}"/>
              </a:ext>
            </a:extLst>
          </p:cNvPr>
          <p:cNvSpPr/>
          <p:nvPr/>
        </p:nvSpPr>
        <p:spPr>
          <a:xfrm>
            <a:off x="8339828" y="1006026"/>
            <a:ext cx="2863559" cy="50472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4722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Casson</dc:creator>
  <cp:lastModifiedBy>Alex Casson</cp:lastModifiedBy>
  <cp:revision>1</cp:revision>
  <dcterms:created xsi:type="dcterms:W3CDTF">2025-12-15T16:10:11Z</dcterms:created>
  <dcterms:modified xsi:type="dcterms:W3CDTF">2026-01-07T18:22:15Z</dcterms:modified>
</cp:coreProperties>
</file>

<file path=docProps/thumbnail.jpeg>
</file>